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7003" autoAdjust="0"/>
    <p:restoredTop sz="94597" autoAdjust="0"/>
  </p:normalViewPr>
  <p:slideViewPr>
    <p:cSldViewPr snapToGrid="0">
      <p:cViewPr varScale="1">
        <p:scale>
          <a:sx n="115" d="100"/>
          <a:sy n="115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19" y="115233"/>
            <a:ext cx="10353762" cy="5984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4" y="858645"/>
            <a:ext cx="10353762" cy="5828368"/>
          </a:xfrm>
        </p:spPr>
        <p:txBody>
          <a:bodyPr/>
          <a:lstStyle>
            <a:lvl1pPr marL="36900" indent="0">
              <a:buNone/>
              <a:defRPr/>
            </a:lvl1pPr>
            <a:lvl2pPr marL="450000" indent="0">
              <a:buNone/>
              <a:defRPr/>
            </a:lvl2pPr>
            <a:lvl3pPr marL="810000" indent="0">
              <a:buNone/>
              <a:defRPr/>
            </a:lvl3pPr>
            <a:lvl4pPr marL="1170000" indent="0">
              <a:buNone/>
              <a:defRPr/>
            </a:lvl4pPr>
            <a:lvl5pPr marL="14580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7048"/>
            <a:ext cx="10353762" cy="68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2532" y="1456638"/>
            <a:ext cx="4739362" cy="3167012"/>
          </a:xfrm>
        </p:spPr>
        <p:txBody>
          <a:bodyPr>
            <a:noAutofit/>
          </a:bodyPr>
          <a:lstStyle/>
          <a:p>
            <a:r>
              <a:rPr lang="en-US" sz="4400" dirty="0"/>
              <a:t>This is a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95887EA-DA03-4955-84CA-60C7B11C8EF4}">
  <we:reference id="wa104380862" version="1.5.0.0" store="en-US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{9F46C8BB-7FDD-447B-8303-1E7F90166FC4}tf00934815_win32</Template>
  <TotalTime>170</TotalTime>
  <Words>4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Goudy Old Style</vt:lpstr>
      <vt:lpstr>Wingdings 2</vt:lpstr>
      <vt:lpstr>SlateVTI</vt:lpstr>
      <vt:lpstr>This is a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RIT Quiz Bowl Practice 2/3/22</dc:title>
  <dc:creator>Cade</dc:creator>
  <cp:lastModifiedBy>Will Hoover (RIT Student)</cp:lastModifiedBy>
  <cp:revision>36</cp:revision>
  <dcterms:created xsi:type="dcterms:W3CDTF">2022-02-03T03:28:55Z</dcterms:created>
  <dcterms:modified xsi:type="dcterms:W3CDTF">2023-09-07T16:35:41Z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